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498533" ContentType="image/png"/>
  <Default Extension="739871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5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919bfdff81.49498533"/>
  <Relationship Id="rId3" Type="http://schemas.openxmlformats.org/officeDocument/2006/relationships/image" Target="../media/logo_673c6919cd9ff52.739871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19775"/>
          <a:chOff x="9525" y="9525"/>
          <a:chExt cx="9229725" cy="5819775"/>
        </a:xfrm>
      </p:grpSpPr>
      <p:pic>
        <p:nvPicPr>
          <p:cNvPr id="1" name="Risk Factors for Residual Stroke in Anticoagulated Patients with AF" descr="Risk Factors for Residual Stroke in Anticoagulated Patients with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57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g W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Factors for Residual Stroke in Anticoagulated Patients with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47–5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2024-11-19T10:31:53Z</dcterms:created>
  <dcterms:modified xsi:type="dcterms:W3CDTF">2024-11-19T10:31:53Z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