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371129" ContentType="image/png"/>
  <Default Extension="3175149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85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8c67744641.28371129"/>
  <Relationship Id="rId3" Type="http://schemas.openxmlformats.org/officeDocument/2006/relationships/image" Target="../media/logo_673c68c69453062.3175149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72150"/>
          <a:chOff x="9525" y="9525"/>
          <a:chExt cx="9229725" cy="5772150"/>
        </a:xfrm>
      </p:grpSpPr>
      <p:pic>
        <p:nvPicPr>
          <p:cNvPr id="1" name="Recent Studies on the Effects of Catheter AF Ablation on Stroke Risk" descr="Recent Studies on the Effects of Catheter AF Ablation on Stroke Ris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010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ng W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cent Studies on the Effects of Catheter AF Ablation on Stroke Ris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47–5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2024-11-19T10:30:30Z</dcterms:created>
  <dcterms:modified xsi:type="dcterms:W3CDTF">2024-11-19T10:30:30Z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