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371129" ContentType="image/png"/>
  <Default Extension="317514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8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8c67744641.28371129"/>
  <Relationship Id="rId3" Type="http://schemas.openxmlformats.org/officeDocument/2006/relationships/image" Target="../media/logo_673c68c69453062.317514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Recent Studies on the Effects of Catheter AF Ablation on Stroke Risk" descr="Recent Studies on the Effects of Catheter AF Ablation on Stroke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 W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ent Studies on the Effects of Catheter AF Ablation on Stroke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2024-11-19T10:30:30Z</dcterms:created>
  <dcterms:modified xsi:type="dcterms:W3CDTF">2024-11-19T10:30:30Z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