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6955653" ContentType="image/png"/>
  <Default Extension="4256120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89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6a64d8d9a71.86955653"/>
  <Relationship Id="rId3" Type="http://schemas.openxmlformats.org/officeDocument/2006/relationships/image" Target="../media/logo_673c6a64e9e6162.4256120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48200"/>
          <a:chOff x="9525" y="9525"/>
          <a:chExt cx="9229725" cy="4648200"/>
        </a:xfrm>
      </p:grpSpPr>
      <p:pic>
        <p:nvPicPr>
          <p:cNvPr id="1" name="Management of Residual Stroke Risk in Anticoagulated Patients With AF" descr="Management of Residual Stroke Risk in Anticoagulated Patients With A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05325" cy="3886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ng W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nagement of Residual Stroke Risk in Anticoagulated Patients With AF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147–5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3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2024-11-19T10:37:24Z</dcterms:created>
  <dcterms:modified xsi:type="dcterms:W3CDTF">2024-11-19T10:37:24Z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