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955653" ContentType="image/png"/>
  <Default Extension="425612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9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64d8d9a71.86955653"/>
  <Relationship Id="rId3" Type="http://schemas.openxmlformats.org/officeDocument/2006/relationships/image" Target="../media/logo_673c6a64e9e6162.425612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Management of Residual Stroke Risk in Anticoagulated Patients With AF" descr="Management of Residual Stroke Risk in Anticoagulated Patients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886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 W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Residual Stroke Risk in Anticoagulated Patients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47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2024-11-19T10:37:24Z</dcterms:created>
  <dcterms:modified xsi:type="dcterms:W3CDTF">2024-11-19T10:37:24Z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