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759965" ContentType="image/png"/>
  <Default Extension="940913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b5ce320111.19759965"/>
  <Relationship Id="rId3" Type="http://schemas.openxmlformats.org/officeDocument/2006/relationships/image" Target="../media/logo_673c6b5d04a4772.940913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bstacles to Translation of Results from Large-animal Models of AF" descr="Obstacles to Translation of Results from Large-animal Models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28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z D, Verheule S, Isaacs A, Schotten 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stacles to Translation of Results from Large-animal Models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3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2024-11-19T10:41:33Z</dcterms:created>
  <dcterms:modified xsi:type="dcterms:W3CDTF">2024-11-19T10:41:33Z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