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2175605" ContentType="image/png"/>
  <Default Extension="6919810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86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6952b6cf391.02175605"/>
  <Relationship Id="rId3" Type="http://schemas.openxmlformats.org/officeDocument/2006/relationships/image" Target="../media/logo_673c6952c906722.6919810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Leveraging Data Analysis and Integration to Elucidate AF Mechanisms and Classify Patients" descr="Leveraging Data Analysis and Integration to Elucidate AF Mechanisms and Classify Pati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8766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inz D, Verheule S, Isaacs A, Schotten U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veraging Data Analysis and Integration to Elucidate AF Mechanisms and Classify Pati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3):132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5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2024-11-19T10:32:50Z</dcterms:created>
  <dcterms:modified xsi:type="dcterms:W3CDTF">2024-11-19T10:32:50Z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