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248263" ContentType="image/png"/>
  <Default Extension="002369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5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d2fb05d791.94248263"/>
  <Relationship Id="rId3" Type="http://schemas.openxmlformats.org/officeDocument/2006/relationships/image" Target="../media/logo_673c5d2fb44a842.002369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A Complex and Dynamic Substrate for AF Impacting AF Patterns" descr="A Complex and Dynamic Substrate for AF Impacting AF Patter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z D, Verheule S, Isaacs A, Schotten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omplex and Dynamic Substrate for AF Impacting AF Patter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3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2024-11-19T09:41:03Z</dcterms:created>
  <dcterms:modified xsi:type="dcterms:W3CDTF">2024-11-19T09:41:03Z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