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477216" ContentType="image/png"/>
  <Default Extension="245790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44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90a89bbd61.02477216"/>
  <Relationship Id="rId3" Type="http://schemas.openxmlformats.org/officeDocument/2006/relationships/image" Target="../media/logo_673c590a9a1f402.245790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76875"/>
          <a:chOff x="9525" y="9525"/>
          <a:chExt cx="9229725" cy="5476875"/>
        </a:xfrm>
      </p:grpSpPr>
      <p:pic>
        <p:nvPicPr>
          <p:cNvPr id="1" name="mHealth Technology Infrastructure and Assessment of Lifestyle Components" descr="mHealth Technology Infrastructure and Assessment of Lifestyle Compon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14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z D, Verheule S, Isaacs A, Schotten U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Health Technology Infrastructure and Assessment of Lifestyle Compon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32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5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2024-11-19T09:23:22Z</dcterms:created>
  <dcterms:modified xsi:type="dcterms:W3CDTF">2024-11-19T09:23:22Z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