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064205" ContentType="image/png"/>
  <Default Extension="204797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ade9832151.12064205"/>
  <Relationship Id="rId3" Type="http://schemas.openxmlformats.org/officeDocument/2006/relationships/image" Target="../media/logo_673c5adea7fc852.204797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Translation from Experimental and Clinical Research to Mechanism-tailored AF Treatment" descr="Translation from Experimental and Clinical Research to Mechanism-tailored AF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z D, Verheule S, Isaacs A, Schotten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lation from Experimental and Clinical Research to Mechanism-tailored AF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3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2024-11-19T09:31:10Z</dcterms:created>
  <dcterms:modified xsi:type="dcterms:W3CDTF">2024-11-19T09:31:10Z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