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221953" ContentType="image/png"/>
  <Default Extension="0192165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2482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5a6c22c3581.81221953"/>
  <Relationship Id="rId3" Type="http://schemas.openxmlformats.org/officeDocument/2006/relationships/image" Target="../media/logo_673c5a6c3c7f382.0192165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86325"/>
          <a:chOff x="9525" y="9525"/>
          <a:chExt cx="9229725" cy="4886325"/>
        </a:xfrm>
      </p:grpSpPr>
      <p:pic>
        <p:nvPicPr>
          <p:cNvPr id="1" name="Ventricular Activation" descr="Ventricular Activ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24375" cy="4124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ckman L, Luermans J, Salden F, van Stipdonk AMW, Mafi-Rad M, Prinzen F, Vernooy K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Ventricular Activ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1;10(3):165–7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2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4">
  <a:themeElements>
    <a:clrScheme name="Theme9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2024-11-19T09:29:16Z</dcterms:created>
  <dcterms:modified xsi:type="dcterms:W3CDTF">2024-11-19T09:29:16Z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