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141925" ContentType="image/png"/>
  <Default Extension="299406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ba4307c291.86141925"/>
  <Relationship Id="rId3" Type="http://schemas.openxmlformats.org/officeDocument/2006/relationships/image" Target="../media/logo_673c5ba444d1622.299406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Electrical Activation Times" descr="Electrical Activation Ti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man L, Luermans J, Salden F, van Stipdonk AMW, Mafi-Rad M, Prinzen F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ical Activation Ti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65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2024-11-19T09:34:28Z</dcterms:created>
  <dcterms:modified xsi:type="dcterms:W3CDTF">2024-11-19T09:34:28Z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