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162516" ContentType="image/png"/>
  <Default Extension="713994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6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9a52e75c21.64162516"/>
  <Relationship Id="rId3" Type="http://schemas.openxmlformats.org/officeDocument/2006/relationships/image" Target="../media/logo_673c59a54767272.713994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48150"/>
          <a:chOff x="9525" y="9525"/>
          <a:chExt cx="9229725" cy="4248150"/>
        </a:xfrm>
      </p:grpSpPr>
      <p:pic>
        <p:nvPicPr>
          <p:cNvPr id="1" name="Systolic Shortening During Pacing and Normal Conduction" descr="Systolic Shortening During Pacing and Normal Cond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86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man L, Luermans J, Salden F, van Stipdonk AMW, Mafi-Rad M, Prinzen F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ystolic Shortening During Pacing and Normal Cond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65–7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2024-11-19T09:25:57Z</dcterms:created>
  <dcterms:modified xsi:type="dcterms:W3CDTF">2024-11-19T09:25:57Z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