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809967" ContentType="image/png"/>
  <Default Extension="877789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47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a26cdb0c11.46809967"/>
  <Relationship Id="rId3" Type="http://schemas.openxmlformats.org/officeDocument/2006/relationships/image" Target="../media/logo_673c5a26e55d922.877789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95725"/>
          <a:chOff x="9525" y="9525"/>
          <a:chExt cx="9229725" cy="3895725"/>
        </a:xfrm>
      </p:grpSpPr>
      <p:pic>
        <p:nvPicPr>
          <p:cNvPr id="1" name="Haemodynamic and Electrophysiological Effects" descr="Haemodynamic and Electrophysiological Effec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33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ckman L, Luermans J, Salden F, van Stipdonk AMW, Mafi-Rad M, Prinzen F, Vernooy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emodynamic and Electrophysiological Effec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65–7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2024-11-19T09:28:06Z</dcterms:created>
  <dcterms:modified xsi:type="dcterms:W3CDTF">2024-11-19T09:28:06Z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