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14353" ContentType="image/png"/>
  <Default Extension="72968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9fe8081401.48514353"/>
  <Relationship Id="rId3" Type="http://schemas.openxmlformats.org/officeDocument/2006/relationships/image" Target="../media/logo_673c59fe93eec92.72968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Left Ventricular Septal Pacing" descr="Left Ventricular Septal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Septal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2024-11-19T09:27:26Z</dcterms:created>
  <dcterms:modified xsi:type="dcterms:W3CDTF">2024-11-19T09:27:26Z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