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471116" ContentType="image/png"/>
  <Default Extension="244653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5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b88b932921.29471116"/>
  <Relationship Id="rId3" Type="http://schemas.openxmlformats.org/officeDocument/2006/relationships/image" Target="../media/logo_673c5b88db6f302.244653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mplantation Procedure" descr="Implantation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47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man L, Luermans J, Salden F, van Stipdonk AMW, Mafi-Rad M, Prinzen F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lantation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65–7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2024-11-19T09:34:00Z</dcterms:created>
  <dcterms:modified xsi:type="dcterms:W3CDTF">2024-11-19T09:34:00Z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