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725736" ContentType="image/png"/>
  <Default Extension="353413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55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d150b69961.61725736"/>
  <Relationship Id="rId3" Type="http://schemas.openxmlformats.org/officeDocument/2006/relationships/image" Target="../media/logo_673c5d151674612.353413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19600"/>
          <a:chOff x="9525" y="9525"/>
          <a:chExt cx="9229725" cy="4419600"/>
        </a:xfrm>
      </p:grpSpPr>
      <p:pic>
        <p:nvPicPr>
          <p:cNvPr id="1" name="Left Ventricular Septal Pacing" descr="Left Ventricular Septal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657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ckman L, Luermans J, Salden F, van Stipdonk AMW, Mafi-Rad M, Prinzen F, Vernoo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Ventricular Septal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65–7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2024-11-19T09:40:37Z</dcterms:created>
  <dcterms:modified xsi:type="dcterms:W3CDTF">2024-11-19T09:40:37Z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