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493287" ContentType="image/png"/>
  <Default Extension="857865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51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b967bdb271.60493287"/>
  <Relationship Id="rId3" Type="http://schemas.openxmlformats.org/officeDocument/2006/relationships/image" Target="../media/logo_673c5b9699b6a22.857865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10325"/>
          <a:chOff x="9525" y="9525"/>
          <a:chExt cx="9229725" cy="6410325"/>
        </a:xfrm>
      </p:grpSpPr>
      <p:pic>
        <p:nvPicPr>
          <p:cNvPr id="1" name="Larger Studies on Aortic Valve-in-valve Procedures" descr="Larger Studies on Aortic Valve-in-valve Proced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648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ntos-Martínez S, Amat-Santos I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rger Studies on Aortic Valve-in-valve Proced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2024-11-19T09:34:14Z</dcterms:created>
  <dcterms:modified xsi:type="dcterms:W3CDTF">2024-11-19T09:34:14Z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