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121295" ContentType="image/png"/>
  <Default Extension="302240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53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c55d28be41.20121295"/>
  <Relationship Id="rId3" Type="http://schemas.openxmlformats.org/officeDocument/2006/relationships/image" Target="../media/logo_673c5c55e884162.302240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91000"/>
          <a:chOff x="9525" y="9525"/>
          <a:chExt cx="9229725" cy="4191000"/>
        </a:xfrm>
      </p:grpSpPr>
      <p:pic>
        <p:nvPicPr>
          <p:cNvPr id="1" name="Tips and Tricks for Valve-in-valve Procedures: Valve Fracturing and BASILICA" descr="Tips and Tricks for Valve-in-valve Procedures: Valve Fracturing and BASILI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29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tos-Martínez S, Amat-Santos I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ips and Tricks for Valve-in-valve Procedures: Valve Fracturing and BASILI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2024-11-19T09:37:25Z</dcterms:created>
  <dcterms:modified xsi:type="dcterms:W3CDTF">2024-11-19T09:37:25Z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