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21295" ContentType="image/png"/>
  <Default Extension="30224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c55d28be41.20121295"/>
  <Relationship Id="rId3" Type="http://schemas.openxmlformats.org/officeDocument/2006/relationships/image" Target="../media/logo_673c5c55e884162.30224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Tips and Tricks for Valve-in-valve Procedures: Valve Fracturing and BASILICA" descr="Tips and Tricks for Valve-in-valve Procedures: Valve Fracturing and BASIL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ps and Tricks for Valve-in-valve Procedures: Valve Fracturing and BASILI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2024-11-19T09:37:25Z</dcterms:created>
  <dcterms:modified xsi:type="dcterms:W3CDTF">2024-11-19T09:37:25Z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