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253490" ContentType="image/png"/>
  <Default Extension="836190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2e3358b01.79253490"/>
  <Relationship Id="rId3" Type="http://schemas.openxmlformats.org/officeDocument/2006/relationships/image" Target="../media/logo_673c4f2e4fa0262.836190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72100"/>
          <a:chOff x="9525" y="9525"/>
          <a:chExt cx="9229725" cy="5372100"/>
        </a:xfrm>
      </p:grpSpPr>
      <p:pic>
        <p:nvPicPr>
          <p:cNvPr id="1" name="Example of TAVI Using the Myval Device" descr="Example of TAVI Using the Myval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610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os-Martínez S, Amat-Santos I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TAVI Using the Myval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2024-11-19T08:41:18Z</dcterms:created>
  <dcterms:modified xsi:type="dcterms:W3CDTF">2024-11-19T08:41:18Z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