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330972" ContentType="image/png"/>
  <Default Extension="861336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9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f4d7cc5721.29330972"/>
  <Relationship Id="rId3" Type="http://schemas.openxmlformats.org/officeDocument/2006/relationships/image" Target="../media/logo_673c4f4d9578992.861336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57800"/>
          <a:chOff x="9525" y="9525"/>
          <a:chExt cx="9229725" cy="5257800"/>
        </a:xfrm>
      </p:grpSpPr>
      <p:pic>
        <p:nvPicPr>
          <p:cNvPr id="1" name="Characteristics and Baseline Data of Studies of TAVI in Bicuspid and Tricuspid Aortic Stenosis" descr="Characteristics and Baseline Data of Studies of TAVI in Bicuspid and Tricuspid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95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tos-Martínez S, Amat-Santos I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and Baseline Data of Studies of TAVI in Bicuspid and Tricuspid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2024-11-19T08:41:49Z</dcterms:created>
  <dcterms:modified xsi:type="dcterms:W3CDTF">2024-11-19T08:41:49Z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