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6232348" ContentType="image/png"/>
  <Default Extension="6339820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19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4f094682381.46232348"/>
  <Relationship Id="rId3" Type="http://schemas.openxmlformats.org/officeDocument/2006/relationships/image" Target="../media/logo_673c4f094a12592.6339820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57675"/>
          <a:chOff x="9525" y="9525"/>
          <a:chExt cx="9229725" cy="4257675"/>
        </a:xfrm>
      </p:grpSpPr>
      <p:pic>
        <p:nvPicPr>
          <p:cNvPr id="1" name="Outcomes of Studies of TAVI in Bicuspid and Tricuspid Aortic Stenosis" descr="Outcomes of Studies of TAVI in Bicuspid and Tricuspid Aortic Steno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495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ntos-Martínez S, Amat-Santos I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utcomes of Studies of TAVI in Bicuspid and Tricuspid Aortic Steno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2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2024-11-19T08:40:41Z</dcterms:created>
  <dcterms:modified xsi:type="dcterms:W3CDTF">2024-11-19T08:40:41Z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