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711988" ContentType="image/png"/>
  <Default Extension="029092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d43e88ec11.10711988"/>
  <Relationship Id="rId3" Type="http://schemas.openxmlformats.org/officeDocument/2006/relationships/image" Target="../media/logo_673c4d4407c6f32.029092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29125"/>
          <a:chOff x="9525" y="9525"/>
          <a:chExt cx="9229725" cy="4429125"/>
        </a:xfrm>
      </p:grpSpPr>
      <p:pic>
        <p:nvPicPr>
          <p:cNvPr id="1" name="Larger Series and Registries on TAVI for Pure Aortic Regurgitation" descr="Larger Series and Registries on TAVI for Pure Aortic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os-Martínez S, Amat-Santos I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rger Series and Registries on TAVI for Pure Aortic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2024-11-19T08:33:08Z</dcterms:created>
  <dcterms:modified xsi:type="dcterms:W3CDTF">2024-11-19T08:33:08Z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