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852878" ContentType="image/png"/>
  <Default Extension="450647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4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d4853bd581.48852878"/>
  <Relationship Id="rId3" Type="http://schemas.openxmlformats.org/officeDocument/2006/relationships/image" Target="../media/logo_673c4d486650e42.450647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ase Example of Aortic Regurgitation" descr="Case Example of Aortic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48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tos-Martínez S, Amat-Santos I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Example of Aortic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2024-11-19T08:33:12Z</dcterms:created>
  <dcterms:modified xsi:type="dcterms:W3CDTF">2024-11-19T08:33:12Z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