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301555" ContentType="image/png"/>
  <Default Extension="980390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c11ebe7d81.60301555"/>
  <Relationship Id="rId3" Type="http://schemas.openxmlformats.org/officeDocument/2006/relationships/image" Target="../media/logo_673c4c121798a92.980390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missural Alignment" descr="Commissural Align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95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os-Martínez S, Amat-Santos I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issural Align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2024-11-19T08:28:02Z</dcterms:created>
  <dcterms:modified xsi:type="dcterms:W3CDTF">2024-11-19T08:28:02Z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