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449184" ContentType="image/png"/>
  <Default Extension="106001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15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d880d26971.09449184"/>
  <Relationship Id="rId3" Type="http://schemas.openxmlformats.org/officeDocument/2006/relationships/image" Target="../media/logo_673c4d881ae2682.106001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00550"/>
          <a:chOff x="9525" y="9525"/>
          <a:chExt cx="9229725" cy="4400550"/>
        </a:xfrm>
      </p:grpSpPr>
      <p:pic>
        <p:nvPicPr>
          <p:cNvPr id="1" name="Coplanar and Cusp Overlap Views with Simulated ACURATE Neo Valve" descr="Coplanar and Cusp Overlap Views with Simulated ACURATE Neo Valv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76750" cy="3638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tos-Martínez S, Amat-Santos I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planar and Cusp Overlap Views with Simulated ACURATE Neo Valv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2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2024-11-19T08:34:16Z</dcterms:created>
  <dcterms:modified xsi:type="dcterms:W3CDTF">2024-11-19T08:34:16Z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