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442604" ContentType="image/png"/>
  <Default Extension="36912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9ddfb6981.47442604"/>
  <Relationship Id="rId3" Type="http://schemas.openxmlformats.org/officeDocument/2006/relationships/image" Target="../media/logo_673c509df41e232.36912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43675"/>
          <a:chOff x="9525" y="9525"/>
          <a:chExt cx="9229725" cy="6543675"/>
        </a:xfrm>
      </p:grpSpPr>
      <p:pic>
        <p:nvPicPr>
          <p:cNvPr id="1" name="Vessel-size-dependent Contribution of Endothelium-derived Relaxing Factors and Rho-kinase-mediated Vascular Smooth Muscle Hypercontraction" descr="Vessel-size-dependent Contribution of Endothelium-derived Relaxing Factors and Rho-kinase-mediated Vascular Smooth Muscle Hypercon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hashi J, Suda A, Nishimiya K, Godo S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sel-size-dependent Contribution of Endothelium-derived Relaxing Factors and Rho-kinase-mediated Vascular Smooth Muscle Hypercon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2024-11-19T08:47:26Z</dcterms:created>
  <dcterms:modified xsi:type="dcterms:W3CDTF">2024-11-19T08:47:26Z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