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758179" ContentType="image/png"/>
  <Default Extension="322863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8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efa2eaae71.30758179"/>
  <Relationship Id="rId3" Type="http://schemas.openxmlformats.org/officeDocument/2006/relationships/image" Target="../media/logo_673c4efa3cb2402.322863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33675"/>
          <a:chOff x="9525" y="9525"/>
          <a:chExt cx="9229725" cy="2733675"/>
        </a:xfrm>
      </p:grpSpPr>
      <p:pic>
        <p:nvPicPr>
          <p:cNvPr id="1" name="Primary Role of Vascular Smooth Muscle Hypercontraction in the Pathogenesis of Coronary Artery Spasm" descr="Primary Role of Vascular Smooth Muscle Hypercontraction in the Pathogenesis of Coronary Artery Spas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971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kahashi J, Suda A, Nishimiya K, Godo S, Yasuda S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imary Role of Vascular Smooth Muscle Hypercontraction in the Pathogenesis of Coronary Artery Spas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2024-11-19T08:40:26Z</dcterms:created>
  <dcterms:modified xsi:type="dcterms:W3CDTF">2024-11-19T08:40:26Z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