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948044" ContentType="image/png"/>
  <Default Extension="286502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3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c5dbab5f91.83948044"/>
  <Relationship Id="rId3" Type="http://schemas.openxmlformats.org/officeDocument/2006/relationships/image" Target="../media/logo_673c5c5dc828342.286502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The Japanese Coronary Spasm Association Risk Score" descr="The Japanese Coronary Spasm Association Risk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ahashi J, Suda A, Nishimiya K, Godo S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Japanese Coronary Spasm Association Risk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2024-11-19T09:37:33Z</dcterms:created>
  <dcterms:modified xsi:type="dcterms:W3CDTF">2024-11-19T09:37:33Z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