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3948044" ContentType="image/png"/>
  <Default Extension="2865029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53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5c5dbab5f91.83948044"/>
  <Relationship Id="rId3" Type="http://schemas.openxmlformats.org/officeDocument/2006/relationships/image" Target="../media/logo_673c5c5dc828342.2865029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81450"/>
          <a:chOff x="9525" y="9525"/>
          <a:chExt cx="9229725" cy="3981450"/>
        </a:xfrm>
      </p:grpSpPr>
      <p:pic>
        <p:nvPicPr>
          <p:cNvPr id="1" name="The Japanese Coronary Spasm Association Risk Score" descr="The Japanese Coronary Spasm Association Risk Sco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95800" cy="3219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kahashi J, Suda A, Nishimiya K, Godo S, Yasuda S, Shimokawa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Japanese Coronary Spasm Association Risk Sco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3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2024-11-19T09:37:33Z</dcterms:created>
  <dcterms:modified xsi:type="dcterms:W3CDTF">2024-11-19T09:37:33Z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