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3182812" ContentType="image/png"/>
  <Default Extension="6712022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2131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4cb396c0391.93182812"/>
  <Relationship Id="rId3" Type="http://schemas.openxmlformats.org/officeDocument/2006/relationships/image" Target="../media/logo_673c4cb3a899392.6712022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667125"/>
          <a:chOff x="9525" y="9525"/>
          <a:chExt cx="9229725" cy="3667125"/>
        </a:xfrm>
      </p:grpSpPr>
      <p:pic>
        <p:nvPicPr>
          <p:cNvPr id="1" name="Clinical Criteria for Suspecting Microvascular Angina" descr="Clinical Criteria for Suspecting Microvascular Angina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9051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kahashi J, Suda A, Nishimiya K, Godo S, Yasuda S, Shimokawa H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linical Criteria for Suspecting Microvascular Angin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1;16:e3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1.2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3">
  <a:themeElements>
    <a:clrScheme name="Theme2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2024-11-19T08:30:43Z</dcterms:created>
  <dcterms:modified xsi:type="dcterms:W3CDTF">2024-11-19T08:30:43Z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