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776143" ContentType="image/png"/>
  <Default Extension="737163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f6ef19c501.52776143"/>
  <Relationship Id="rId3" Type="http://schemas.openxmlformats.org/officeDocument/2006/relationships/image" Target="../media/logo_673c4f6f1501142.737163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305675"/>
          <a:chOff x="9525" y="9525"/>
          <a:chExt cx="9229725" cy="7305675"/>
        </a:xfrm>
      </p:grpSpPr>
      <p:pic>
        <p:nvPicPr>
          <p:cNvPr id="1" name="Protocol for the Invasive Diagnostic Procedure" descr="Protocol for the Invasive Diagnostic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543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kahashi J, Suda A, Nishimiya K, Godo S, Yasuda S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tocol for the Invasive Diagnostic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2024-11-19T08:42:23Z</dcterms:created>
  <dcterms:modified xsi:type="dcterms:W3CDTF">2024-11-19T08:42:23Z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