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629834" ContentType="image/png"/>
  <Default Extension="698058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bed40d3d81.89629834"/>
  <Relationship Id="rId3" Type="http://schemas.openxmlformats.org/officeDocument/2006/relationships/image" Target="../media/logo_673c4bed533e782.698058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76700"/>
          <a:chOff x="9525" y="9525"/>
          <a:chExt cx="9229725" cy="4076700"/>
        </a:xfrm>
      </p:grpSpPr>
      <p:pic>
        <p:nvPicPr>
          <p:cNvPr id="1" name="Definitions of Adverse Pregnancy Outcomes" descr="Definitions of Adverse Pregnancy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314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 P, Park K, Gula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s of Adverse Pregnancy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2024-11-19T08:27:25Z</dcterms:created>
  <dcterms:modified xsi:type="dcterms:W3CDTF">2024-11-19T08:27:25Z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