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797655" ContentType="image/png"/>
  <Default Extension="897555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2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c619e97f71.26797655"/>
  <Relationship Id="rId3" Type="http://schemas.openxmlformats.org/officeDocument/2006/relationships/image" Target="../media/logo_673c4c61acd7532.897555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91100"/>
          <a:chOff x="9525" y="9525"/>
          <a:chExt cx="9229725" cy="4991100"/>
        </a:xfrm>
      </p:grpSpPr>
      <p:pic>
        <p:nvPicPr>
          <p:cNvPr id="1" name="Impact of Adverse Pregnancy Outcomes on the Cardiovascular System" descr="Impact of Adverse Pregnancy Outcomes on the Cardiovascular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29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u P, Park K, Gula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pact of Adverse Pregnancy Outcomes on the Cardiovascular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2024-11-19T08:29:21Z</dcterms:created>
  <dcterms:modified xsi:type="dcterms:W3CDTF">2024-11-19T08:29:21Z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