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691706" ContentType="image/png"/>
  <Default Extension="010736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60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f4f09ed711.11691706"/>
  <Relationship Id="rId3" Type="http://schemas.openxmlformats.org/officeDocument/2006/relationships/image" Target="../media/logo_673c5f4f1ca9b92.010736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14750"/>
          <a:chOff x="9525" y="9525"/>
          <a:chExt cx="9229725" cy="3714750"/>
        </a:xfrm>
      </p:grpSpPr>
      <p:pic>
        <p:nvPicPr>
          <p:cNvPr id="1" name="Incorporation of Adverse Pregnancy Outcomes into the Atherosclerotic Cardiovascular Disease Risk Assessment of Women" descr="Incorporation of Adverse Pregnancy Outcomes into the Atherosclerotic Cardiovascular Disease Risk Assessment of Wom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52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u P, Park K, Gula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corporation of Adverse Pregnancy Outcomes into the Atherosclerotic Cardiovascular Disease Risk Assessment of Wom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2024-11-19T09:50:07Z</dcterms:created>
  <dcterms:modified xsi:type="dcterms:W3CDTF">2024-11-19T09:50:07Z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