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669584" ContentType="image/png"/>
  <Default Extension="541831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dd167f101.36669584"/>
  <Relationship Id="rId3" Type="http://schemas.openxmlformats.org/officeDocument/2006/relationships/image" Target="../media/logo_673c50dd25c3c72.541831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Current Guideline Recommendations for Aortic Valve Replacement in Asymptomatic Aortic Stenosis" descr="Current Guideline Recommendations for Aortic Valve Replacement in Asymptomatic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14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villa T, Revilla-Orodea A, San Romá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 Guideline Recommendations for Aortic Valve Replacement in Asymptomatic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2024-11-19T08:48:29Z</dcterms:created>
  <dcterms:modified xsi:type="dcterms:W3CDTF">2024-11-19T08:48:29Z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