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829022" ContentType="image/png"/>
  <Default Extension="384608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2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07ad5fe231.30829022"/>
  <Relationship Id="rId3" Type="http://schemas.openxmlformats.org/officeDocument/2006/relationships/image" Target="../media/logo_673c507aea60282.384608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62475"/>
          <a:chOff x="9525" y="9525"/>
          <a:chExt cx="9229725" cy="4562475"/>
        </a:xfrm>
      </p:grpSpPr>
      <p:pic>
        <p:nvPicPr>
          <p:cNvPr id="1" name="Summary of Prospective Observational Studies Reporting Outcomes in Asymptomatic Severe Aortic Stenosis in the Past 20 Years" descr="Summary of Prospective Observational Studies Reporting Outcomes in Asymptomatic Severe Aortic Stenosis in the Past 20 Ye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695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villa T, Revilla-Orodea A, San Román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Prospective Observational Studies Reporting Outcomes in Asymptomatic Severe Aortic Stenosis in the Past 20 Yea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2024-11-19T08:46:50Z</dcterms:created>
  <dcterms:modified xsi:type="dcterms:W3CDTF">2024-11-19T08:46:50Z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