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274972" ContentType="image/png"/>
  <Default Extension="909740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d9446c1911.66274972"/>
  <Relationship Id="rId3" Type="http://schemas.openxmlformats.org/officeDocument/2006/relationships/image" Target="../media/logo_673c4d945e30e62.909740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62300"/>
          <a:chOff x="9525" y="9525"/>
          <a:chExt cx="9229725" cy="3162300"/>
        </a:xfrm>
      </p:grpSpPr>
      <p:pic>
        <p:nvPicPr>
          <p:cNvPr id="1" name="Summary of Studies Reporting the Symptom Status of Patients Who Died" descr="Summary of Studies Reporting the Symptom Status of Patients Who Di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00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villa T, Revilla-Orodea A, San Román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Studies Reporting the Symptom Status of Patients Who Di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2024-11-19T08:34:28Z</dcterms:created>
  <dcterms:modified xsi:type="dcterms:W3CDTF">2024-11-19T08:34:28Z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