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633124" ContentType="image/png"/>
  <Default Extension="26450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8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ea9356121.84633124"/>
  <Relationship Id="rId3" Type="http://schemas.openxmlformats.org/officeDocument/2006/relationships/image" Target="../media/logo_673c4eeaa335942.26450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Meta-analyses Comparing Early Aortic Valve Replacement with Conservative Management" descr="Meta-analyses Comparing Early Aortic Valve Replacement with Conservative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villa T, Revilla-Orodea A, San Román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es Comparing Early Aortic Valve Replacement with Conservative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2024-11-19T08:40:10Z</dcterms:created>
  <dcterms:modified xsi:type="dcterms:W3CDTF">2024-11-19T08:40:10Z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