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633124" ContentType="image/png"/>
  <Default Extension="264508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8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eea9356121.84633124"/>
  <Relationship Id="rId3" Type="http://schemas.openxmlformats.org/officeDocument/2006/relationships/image" Target="../media/logo_673c4eeaa335942.264508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33850"/>
          <a:chOff x="9525" y="9525"/>
          <a:chExt cx="9229725" cy="4133850"/>
        </a:xfrm>
      </p:grpSpPr>
      <p:pic>
        <p:nvPicPr>
          <p:cNvPr id="1" name="Meta-analyses Comparing Early Aortic Valve Replacement with Conservative Management" descr="Meta-analyses Comparing Early Aortic Valve Replacement with Conservative Manag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3371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villa T, Revilla-Orodea A, San Román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ta-analyses Comparing Early Aortic Valve Replacement with Conservative Manag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2024-11-19T08:40:10Z</dcterms:created>
  <dcterms:modified xsi:type="dcterms:W3CDTF">2024-11-19T08:40:10Z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