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510087" ContentType="image/png"/>
  <Default Extension="950106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84d9d23a21.39510087"/>
  <Relationship Id="rId3" Type="http://schemas.openxmlformats.org/officeDocument/2006/relationships/image" Target="../media/logo_673c584dbf22372.950106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Extravalvular Staging in Aortic Stenosis With Echocardiographic Parameters and Other Risk Factors, and Its Relationship With the Timing of Intervention" descr="Extravalvular Staging in Aortic Stenosis With Echocardiographic Parameters and Other Risk Factors, and Its Relationship With the Timing of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villa T, Revilla-Orodea A, San Romá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travalvular Staging in Aortic Stenosis With Echocardiographic Parameters and Other Risk Factors, and Its Relationship With the Timing of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2024-11-19T09:20:13Z</dcterms:created>
  <dcterms:modified xsi:type="dcterms:W3CDTF">2024-11-19T09:20:13Z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