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155581" ContentType="image/png"/>
  <Default Extension="549019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b35e1ac11.34155581"/>
  <Relationship Id="rId3" Type="http://schemas.openxmlformats.org/officeDocument/2006/relationships/image" Target="../media/logo_673c4bb362d9072.549019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The Relationship Between COVID-19-related Stress and Smoking" descr="The Relationship Between COVID-19-related Stress and Smo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miyama M, Hasegaw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elationship Between COVID-19-related Stress and Smo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2024-11-19T08:26:27Z</dcterms:created>
  <dcterms:modified xsi:type="dcterms:W3CDTF">2024-11-19T08:26:27Z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