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077253" ContentType="image/png"/>
  <Default Extension="341581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8386ffc61.19077253"/>
  <Relationship Id="rId3" Type="http://schemas.openxmlformats.org/officeDocument/2006/relationships/image" Target="../media/logo_673c50838a29242.341581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The Effects of Psychological Stress on Cardiovascular Diseases During the COVID-19 Pandemic" descr="The Effects of Psychological Stress on Cardiovascular Diseases During the COVID-19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miyama M, Hasegaw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ffects of Psychological Stress on Cardiovascular Diseases During the COVID-19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2024-11-19T08:46:59Z</dcterms:created>
  <dcterms:modified xsi:type="dcterms:W3CDTF">2024-11-19T08:46:59Z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