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241988" ContentType="image/png"/>
  <Default Extension="755490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0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b2990b3581.51241988"/>
  <Relationship Id="rId3" Type="http://schemas.openxmlformats.org/officeDocument/2006/relationships/image" Target="../media/logo_673c4b29983bc72.755490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Treatment Components for Chronic Stable Coronary Artery Disease" descr="Treatment Components for Chronic Stable Coronary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ópez-Sendón J, Moreno R, 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Components for Chronic Stable Coronary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2024-11-19T08:24:09Z</dcterms:created>
  <dcterms:modified xsi:type="dcterms:W3CDTF">2024-11-19T08:24:09Z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