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73600" ContentType="image/png"/>
  <Default Extension="861419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d87b312051.97873600"/>
  <Relationship Id="rId3" Type="http://schemas.openxmlformats.org/officeDocument/2006/relationships/image" Target="../media/logo_673c4d87c634f72.861419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ISCHEMIA Trial Design" descr="ISCHEMIA Trial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048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Sendón J, Moreno R, 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CHEMIA Trial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2024-11-19T08:34:15Z</dcterms:created>
  <dcterms:modified xsi:type="dcterms:W3CDTF">2024-11-19T08:34:15Z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