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416229" ContentType="image/png"/>
  <Default Extension="322173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050d03291.78416229"/>
  <Relationship Id="rId3" Type="http://schemas.openxmlformats.org/officeDocument/2006/relationships/image" Target="../media/logo_673c4e052114e52.322173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Main Trials Comparing Revascularisation with Optimal Medical Therapy in Chronic Stable Coronary Artery Disease" descr="Main Trials Comparing Revascularisation with Optimal Medical Therapy in Chronic Stable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Sendón J, Moreno R, 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Trials Comparing Revascularisation with Optimal Medical Therapy in Chronic Stable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2024-11-19T08:36:21Z</dcterms:created>
  <dcterms:modified xsi:type="dcterms:W3CDTF">2024-11-19T08:36:21Z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