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389226" ContentType="image/png"/>
  <Default Extension="232845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52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c3462bb981.83389226"/>
  <Relationship Id="rId3" Type="http://schemas.openxmlformats.org/officeDocument/2006/relationships/image" Target="../media/logo_673c5c3467c6f62.232845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00475"/>
          <a:chOff x="9525" y="9525"/>
          <a:chExt cx="9229725" cy="3800475"/>
        </a:xfrm>
      </p:grpSpPr>
      <p:pic>
        <p:nvPicPr>
          <p:cNvPr id="1" name="Evolution of Optimal Revascularisation and Medical Therapies" descr="Evolution of Optimal Revascularisation and Medical Therap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38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ópez-Sendón J, Moreno R, Tamarg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olution of Optimal Revascularisation and Medical Therap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2024-11-19T09:36:52Z</dcterms:created>
  <dcterms:modified xsi:type="dcterms:W3CDTF">2024-11-19T09:36:52Z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