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3104109" ContentType="image/png"/>
  <Default Extension="881919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20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4fae07f1f31.73104109"/>
  <Relationship Id="rId3" Type="http://schemas.openxmlformats.org/officeDocument/2006/relationships/image" Target="../media/logo_673c4fae169d092.881919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52775"/>
          <a:chOff x="9525" y="9525"/>
          <a:chExt cx="9229725" cy="3152775"/>
        </a:xfrm>
      </p:grpSpPr>
      <p:pic>
        <p:nvPicPr>
          <p:cNvPr id="1" name="Main Results of the ISCHEMIA Trial" descr="Main Results of the ISCHEMIA Tri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2390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ópez-Sendón J, Moreno R, Tamargo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Results of the ISCHEMIA Tri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1;16:e3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2024-11-19T08:43:26Z</dcterms:created>
  <dcterms:modified xsi:type="dcterms:W3CDTF">2024-11-19T08:43:26Z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