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344855" ContentType="image/png"/>
  <Default Extension="389764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61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fb195c1011.09344855"/>
  <Relationship Id="rId3" Type="http://schemas.openxmlformats.org/officeDocument/2006/relationships/image" Target="../media/logo_673c5fb1a64db82.389764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9775"/>
          <a:chOff x="9525" y="9525"/>
          <a:chExt cx="9229725" cy="5819775"/>
        </a:xfrm>
      </p:grpSpPr>
      <p:pic>
        <p:nvPicPr>
          <p:cNvPr id="1" name="Algorithm for Optimal Medical Therapy and Revascularisation Strategy in Patients with Stable Angina/Myocardial Ischaemia Based on ISCHEMIA Trial Results" descr="Algorithm for Optimal Medical Therapy and Revascularisation Strategy in Patients with Stable Angina/Myocardial Ischaemia Based on ISCHEMIA Trial Resul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86275" cy="4953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ópez-Sendón J, Moreno R, 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gorithm for Optimal Medical Therapy and Revascularisation Strategy in Patients with Stable Angina/Myocardial Ischaemia Based on ISCHEMIA Trial Resul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2024-11-19T09:51:45Z</dcterms:created>
  <dcterms:modified xsi:type="dcterms:W3CDTF">2024-11-19T09:51:45Z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