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277154" ContentType="image/png"/>
  <Default Extension="621482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0e2edd3771.68277154"/>
  <Relationship Id="rId3" Type="http://schemas.openxmlformats.org/officeDocument/2006/relationships/image" Target="../media/logo_673c50e30f81d72.621482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creening Questionnaires for Obstructive Sleep Apnoea" descr="Screening Questionnaires for Obstructive Sleep Apnoe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86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ttal S, Golombeck D, Pimient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reening Questionnaires for Obstructive Sleep Apnoe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4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2024-11-19T08:48:35Z</dcterms:created>
  <dcterms:modified xsi:type="dcterms:W3CDTF">2024-11-19T08:48:35Z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