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330210" ContentType="image/png"/>
  <Default Extension="625693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07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a683c1da01.21330210"/>
  <Relationship Id="rId3" Type="http://schemas.openxmlformats.org/officeDocument/2006/relationships/image" Target="../media/logo_673c4a684e95022.625693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352675"/>
          <a:chOff x="9525" y="9525"/>
          <a:chExt cx="9229725" cy="2352675"/>
        </a:xfrm>
      </p:grpSpPr>
      <p:pic>
        <p:nvPicPr>
          <p:cNvPr id="1" name="Types of Sleep Studies" descr="Types of Sleep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590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ttal S, Golombeck D, Pimient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ypes of Sleep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4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2024-11-19T08:20:56Z</dcterms:created>
  <dcterms:modified xsi:type="dcterms:W3CDTF">2024-11-19T08:20:56Z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