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549676" ContentType="image/png"/>
  <Default Extension="479109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d24be91961.96549676"/>
  <Relationship Id="rId3" Type="http://schemas.openxmlformats.org/officeDocument/2006/relationships/image" Target="../media/logo_673c5d24cee7202.479109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pproach to Treatment of Obstructive Sleep Apnoea" descr="Approach to Treatment of Obstructive Sleep Apno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71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tal S, Golombeck D, Pimient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proach to Treatment of Obstructive Sleep Apno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2024-11-19T09:40:52Z</dcterms:created>
  <dcterms:modified xsi:type="dcterms:W3CDTF">2024-11-19T09:40:52Z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