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833476" ContentType="image/png"/>
  <Default Extension="065536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0a8d92c401.23833476"/>
  <Relationship Id="rId3" Type="http://schemas.openxmlformats.org/officeDocument/2006/relationships/image" Target="../media/logo_673c50a8f16da12.065536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86625"/>
          <a:chOff x="9525" y="9525"/>
          <a:chExt cx="9229725" cy="7286625"/>
        </a:xfrm>
      </p:grpSpPr>
      <p:pic>
        <p:nvPicPr>
          <p:cNvPr id="1" name="Effect of Obstructive Sleep Apnoea on Outcomes in Patients with AF" descr="Effect of Obstructive Sleep Apnoea on Outcomes in Patients with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524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ttal S, Golombeck D, Pimient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Obstructive Sleep Apnoea on Outcomes in Patients with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2024-11-19T08:47:36Z</dcterms:created>
  <dcterms:modified xsi:type="dcterms:W3CDTF">2024-11-19T08:47:36Z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