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634288" ContentType="image/png"/>
  <Default Extension="451341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17d49f341.60634288"/>
  <Relationship Id="rId3" Type="http://schemas.openxmlformats.org/officeDocument/2006/relationships/image" Target="../media/logo_673c4e17e689b82.451341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Lifecycle of Patients With AF" descr="Lifecycle of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tal S, Golombeck D, Pimient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fecycle of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2024-11-19T08:36:39Z</dcterms:created>
  <dcterms:modified xsi:type="dcterms:W3CDTF">2024-11-19T08:36:39Z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