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634288" ContentType="image/png"/>
  <Default Extension="451341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6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e17d49f341.60634288"/>
  <Relationship Id="rId3" Type="http://schemas.openxmlformats.org/officeDocument/2006/relationships/image" Target="../media/logo_673c4e17e689b82.451341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95975"/>
          <a:chOff x="9525" y="9525"/>
          <a:chExt cx="9229725" cy="5895975"/>
        </a:xfrm>
      </p:grpSpPr>
      <p:pic>
        <p:nvPicPr>
          <p:cNvPr id="1" name="Lifecycle of Patients With AF" descr="Lifecycle of Patients With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52950" cy="5133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ttal S, Golombeck D, Pimienta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fecycle of Patients With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40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2024-11-19T08:36:39Z</dcterms:created>
  <dcterms:modified xsi:type="dcterms:W3CDTF">2024-11-19T08:36:39Z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